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1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3" d="100"/>
          <a:sy n="13" d="100"/>
        </p:scale>
        <p:origin x="1858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19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7829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0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385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6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991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95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6713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05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20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12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1AF16-50AC-42C1-9DC8-42C6D8B4F2B2}" type="datetimeFigureOut">
              <a:rPr lang="zh-TW" altLang="en-US" smtClean="0"/>
              <a:t>2025/10/11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E0E76-F37A-4E5D-B640-33B2F9CC1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68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8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62DBECC-E66F-B432-5D6E-F6832D6490D8}"/>
              </a:ext>
            </a:extLst>
          </p:cNvPr>
          <p:cNvSpPr txBox="1"/>
          <p:nvPr/>
        </p:nvSpPr>
        <p:spPr>
          <a:xfrm>
            <a:off x="11169151" y="1420792"/>
            <a:ext cx="1016999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5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Poster title</a:t>
            </a:r>
            <a:endParaRPr lang="zh-TW" altLang="en-US" sz="15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F82BC64B-1BA6-FD34-B292-82DD8BE4EE40}"/>
              </a:ext>
            </a:extLst>
          </p:cNvPr>
          <p:cNvSpPr txBox="1"/>
          <p:nvPr/>
        </p:nvSpPr>
        <p:spPr>
          <a:xfrm>
            <a:off x="8120684" y="5546714"/>
            <a:ext cx="177512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3522" indent="-83522"/>
            <a:r>
              <a:rPr lang="en-US" altLang="zh-TW" sz="36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Divisions, Organization, City, Country; email</a:t>
            </a:r>
          </a:p>
          <a:p>
            <a:pPr marL="83073" indent="-83073"/>
            <a:r>
              <a:rPr lang="en-US" altLang="zh-TW" sz="36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Divisions, Organization, City, Country; email2-1(X.-X.X.); email2-2(Y.-Y.Y.); email2-3(Z.-Z.Z.) </a:t>
            </a:r>
          </a:p>
          <a:p>
            <a:pPr marL="83073" indent="-83073"/>
            <a:r>
              <a:rPr lang="en-US" altLang="zh-TW" sz="36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Divisions, Organization, City, Country; email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764BFC4B-5879-1627-BC9A-B2C3120382AD}"/>
              </a:ext>
            </a:extLst>
          </p:cNvPr>
          <p:cNvSpPr txBox="1"/>
          <p:nvPr/>
        </p:nvSpPr>
        <p:spPr>
          <a:xfrm>
            <a:off x="4047833" y="24730947"/>
            <a:ext cx="61778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Results</a:t>
            </a:r>
            <a:endParaRPr lang="zh-TW" altLang="zh-TW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1D643AF1-BC77-A112-D01E-3E64AC65FF18}"/>
              </a:ext>
            </a:extLst>
          </p:cNvPr>
          <p:cNvSpPr txBox="1"/>
          <p:nvPr/>
        </p:nvSpPr>
        <p:spPr>
          <a:xfrm>
            <a:off x="4156801" y="30729764"/>
            <a:ext cx="60769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EC757CE8-1F20-B4CE-DC89-FF661959C393}"/>
              </a:ext>
            </a:extLst>
          </p:cNvPr>
          <p:cNvSpPr/>
          <p:nvPr/>
        </p:nvSpPr>
        <p:spPr>
          <a:xfrm>
            <a:off x="3962400" y="9121983"/>
            <a:ext cx="25920000" cy="2700000"/>
          </a:xfrm>
          <a:prstGeom prst="rect">
            <a:avLst/>
          </a:prstGeom>
          <a:solidFill>
            <a:srgbClr val="941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TW" sz="5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  <a:endParaRPr kumimoji="1" lang="zh-TW" altLang="en-US" sz="5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76F41AC-26FE-225D-14F6-338307A84B25}"/>
              </a:ext>
            </a:extLst>
          </p:cNvPr>
          <p:cNvSpPr/>
          <p:nvPr/>
        </p:nvSpPr>
        <p:spPr>
          <a:xfrm>
            <a:off x="4448649" y="33723898"/>
            <a:ext cx="7429683" cy="78620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 1</a:t>
            </a:r>
            <a:endParaRPr lang="zh-TW" altLang="en-US" sz="3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B1E93A5-8D4F-42E2-2A50-9BEFE7FC95AE}"/>
              </a:ext>
            </a:extLst>
          </p:cNvPr>
          <p:cNvSpPr/>
          <p:nvPr/>
        </p:nvSpPr>
        <p:spPr>
          <a:xfrm>
            <a:off x="17920753" y="33781776"/>
            <a:ext cx="11646809" cy="47521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Table 1</a:t>
            </a:r>
            <a:endParaRPr lang="zh-TW" altLang="en-US" sz="36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806E421-E5CE-D7CF-CBF7-D505DF45AD12}"/>
              </a:ext>
            </a:extLst>
          </p:cNvPr>
          <p:cNvSpPr txBox="1"/>
          <p:nvPr/>
        </p:nvSpPr>
        <p:spPr>
          <a:xfrm>
            <a:off x="6799098" y="4148291"/>
            <a:ext cx="2115778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5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 One </a:t>
            </a:r>
            <a:r>
              <a:rPr lang="en-US" altLang="zh-TW" sz="56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TW" sz="5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Author Two </a:t>
            </a:r>
            <a:r>
              <a:rPr lang="en-US" altLang="zh-TW" sz="56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zh-TW" sz="5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Author Three </a:t>
            </a:r>
            <a:r>
              <a:rPr lang="en-US" altLang="zh-TW" sz="56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altLang="zh-TW" sz="5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Author Four </a:t>
            </a:r>
            <a:r>
              <a:rPr lang="en-US" altLang="zh-TW" sz="56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zh-TW" sz="5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Author Five </a:t>
            </a:r>
            <a:r>
              <a:rPr lang="en-US" altLang="zh-TW" sz="56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zh-TW" altLang="en-US" sz="56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TW" alt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929DB623-B3A6-FD0D-1D88-E66018937326}"/>
              </a:ext>
            </a:extLst>
          </p:cNvPr>
          <p:cNvSpPr txBox="1"/>
          <p:nvPr/>
        </p:nvSpPr>
        <p:spPr>
          <a:xfrm>
            <a:off x="8120684" y="7914202"/>
            <a:ext cx="26844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Keywords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keyword one, keyword two, keyword three, keyword four, </a:t>
            </a:r>
            <a:endParaRPr lang="zh-TW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80D55FF-9974-5D11-3D46-B16A73905DA8}"/>
              </a:ext>
            </a:extLst>
          </p:cNvPr>
          <p:cNvSpPr txBox="1"/>
          <p:nvPr/>
        </p:nvSpPr>
        <p:spPr>
          <a:xfrm>
            <a:off x="3962400" y="18564507"/>
            <a:ext cx="6228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FDDC4CED-50A6-2FB4-2DD9-F3735B8A8BEB}"/>
              </a:ext>
            </a:extLst>
          </p:cNvPr>
          <p:cNvSpPr txBox="1"/>
          <p:nvPr/>
        </p:nvSpPr>
        <p:spPr>
          <a:xfrm>
            <a:off x="3975882" y="12374579"/>
            <a:ext cx="6201284" cy="816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</a:t>
            </a:r>
          </a:p>
          <a:p>
            <a:pPr algn="just" fontAlgn="base"/>
            <a:endParaRPr lang="en-US" altLang="zh-TW" sz="1108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BE46A255-FEC4-7D32-BC00-648B86FE386F}"/>
              </a:ext>
            </a:extLst>
          </p:cNvPr>
          <p:cNvSpPr txBox="1"/>
          <p:nvPr/>
        </p:nvSpPr>
        <p:spPr>
          <a:xfrm>
            <a:off x="17920753" y="38824254"/>
            <a:ext cx="22158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36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Table</a:t>
            </a:r>
            <a:r>
              <a:rPr lang="en-US" altLang="zh-TW" sz="1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1. </a:t>
            </a:r>
            <a:endParaRPr lang="zh-TW" altLang="zh-TW" sz="1800" kern="100" dirty="0"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1CFCE1B3-4894-E6BD-7108-2FEC4919D292}"/>
              </a:ext>
            </a:extLst>
          </p:cNvPr>
          <p:cNvSpPr txBox="1"/>
          <p:nvPr/>
        </p:nvSpPr>
        <p:spPr>
          <a:xfrm>
            <a:off x="17920753" y="39503693"/>
            <a:ext cx="264454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Caption or Footnote</a:t>
            </a:r>
            <a:endParaRPr lang="zh-TW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E8784154-4EF7-0ADE-35A5-A0BFFFB7A90A}"/>
              </a:ext>
            </a:extLst>
          </p:cNvPr>
          <p:cNvSpPr txBox="1"/>
          <p:nvPr/>
        </p:nvSpPr>
        <p:spPr>
          <a:xfrm>
            <a:off x="4448649" y="41585557"/>
            <a:ext cx="2229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36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 1. </a:t>
            </a:r>
            <a:endParaRPr lang="en-US" altLang="zh-TW" sz="36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1F94CBA9-099D-28E6-B506-40BAC0FA668B}"/>
              </a:ext>
            </a:extLst>
          </p:cNvPr>
          <p:cNvSpPr txBox="1"/>
          <p:nvPr/>
        </p:nvSpPr>
        <p:spPr>
          <a:xfrm>
            <a:off x="4448649" y="42142035"/>
            <a:ext cx="157917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Caption or Footnote</a:t>
            </a:r>
            <a:endParaRPr lang="zh-TW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268F56E-3B4D-8C80-455E-5A423E69F543}"/>
              </a:ext>
            </a:extLst>
          </p:cNvPr>
          <p:cNvSpPr/>
          <p:nvPr/>
        </p:nvSpPr>
        <p:spPr>
          <a:xfrm>
            <a:off x="3962400" y="15245188"/>
            <a:ext cx="25920000" cy="2700000"/>
          </a:xfrm>
          <a:prstGeom prst="rect">
            <a:avLst/>
          </a:prstGeom>
          <a:solidFill>
            <a:srgbClr val="941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TW" sz="5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</a:t>
            </a:r>
            <a:endParaRPr kumimoji="1" lang="zh-TW" altLang="en-US" sz="5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A04417E-C80F-0599-0033-F17C0EC0E16B}"/>
              </a:ext>
            </a:extLst>
          </p:cNvPr>
          <p:cNvSpPr/>
          <p:nvPr/>
        </p:nvSpPr>
        <p:spPr>
          <a:xfrm>
            <a:off x="4036312" y="21474870"/>
            <a:ext cx="25920000" cy="2700000"/>
          </a:xfrm>
          <a:prstGeom prst="rect">
            <a:avLst/>
          </a:prstGeom>
          <a:solidFill>
            <a:srgbClr val="941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TW" sz="5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Results</a:t>
            </a:r>
            <a:endParaRPr kumimoji="1" lang="zh-TW" altLang="en-US" sz="5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C2AD718-35D3-731B-80DB-96D148B05D7C}"/>
              </a:ext>
            </a:extLst>
          </p:cNvPr>
          <p:cNvSpPr/>
          <p:nvPr/>
        </p:nvSpPr>
        <p:spPr>
          <a:xfrm>
            <a:off x="4036312" y="27473687"/>
            <a:ext cx="25920000" cy="2700000"/>
          </a:xfrm>
          <a:prstGeom prst="rect">
            <a:avLst/>
          </a:prstGeom>
          <a:solidFill>
            <a:srgbClr val="941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TW" sz="5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kumimoji="1" lang="zh-TW" altLang="en-US" sz="5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523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1046</TotalTime>
  <Words>112</Words>
  <Application>Microsoft Office PowerPoint</Application>
  <PresentationFormat>自訂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凱帆 蔡</dc:creator>
  <cp:lastModifiedBy>名 無</cp:lastModifiedBy>
  <cp:revision>25</cp:revision>
  <dcterms:created xsi:type="dcterms:W3CDTF">2023-03-08T14:41:56Z</dcterms:created>
  <dcterms:modified xsi:type="dcterms:W3CDTF">2025-10-11T11:25:40Z</dcterms:modified>
</cp:coreProperties>
</file>